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79"/>
    <p:restoredTop sz="94685"/>
  </p:normalViewPr>
  <p:slideViewPr>
    <p:cSldViewPr snapToGrid="0">
      <p:cViewPr varScale="1">
        <p:scale>
          <a:sx n="87" d="100"/>
          <a:sy n="87" d="100"/>
        </p:scale>
        <p:origin x="200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DE602-2CC3-FCB9-ED86-FE4A3065F4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BA43A-BE1E-C6A8-99AE-E33830480E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4711D-FB88-6B82-20FB-10B2372EE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C98FA-0124-8CAE-126B-780439FA2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4A1E2-47DD-7E1F-74D3-C8F04422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52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853F2-5F6C-32ED-85FB-C37391E66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FC956C-465E-0575-87E7-34C9F7523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F069E-8B66-FF66-B1A4-9AB4DE13C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CFE9E-B197-331A-F74D-E330AED38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F3169-F0F8-FB2F-2F39-E7661828B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317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013D60-EF40-77B6-CA1A-CC34B82CEA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FB048-3D0F-0857-CB0B-A8C9BC8AA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91209-AED9-0BDB-20D6-501918B18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5BF85-C79C-7B3F-3981-59B6E8571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902C8-1AAD-BA2E-7634-D814B8DC5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08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38516-1C0D-E309-106B-131DD03A2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4930F-75C6-7D57-39E7-47E022839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C8AED-42CB-AA52-A3E8-E48967C56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A79F1-31A1-3C50-03F1-545FF331C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87E78-3B61-BE14-952C-122D3344B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2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5C3C9-DAC7-F3B6-8764-603E76188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D7785D-848D-07A5-3C75-BC4E6E381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56893-80EF-DAB2-6AAF-5978CF53C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8C9AC-5786-2925-3B3B-2EF7BDC99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EB5CA-EB36-397E-3D07-C839CD259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71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AF598-68E5-3EE3-9B02-260261DAE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95F8B-438D-12CB-2332-D16B940B4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EDA81-596A-04D1-48B2-19CE68EED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6C07-E6DA-4FF6-B4D2-22072121A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C14CF6-0F1F-9912-BDBE-FAF8DED5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74EA3-3BAC-6D4F-15B9-413C4E454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483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638A8-C00D-8447-7148-83306A915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70181-7542-4B6D-0D79-AF5E124AD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30CB6-25DF-F5FE-731E-89C2AC617C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00CD1C-8774-E37B-4C81-A760E1A124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FFF05-6AC7-D6B1-9D8F-1D556B0525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F43F67-DDB3-F4DF-6F9F-C9A3C030E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026197-9915-C76B-8B1C-0FD9A32F0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50043C-EAB9-4950-D24F-4FD736FEA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130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43CF-12DD-1072-0D06-8DE4644BB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4ACE05-5A7B-8593-FC79-76448675D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488D2C-9585-AC91-91E9-A9BACD82D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FD74E-71E8-619D-D4AD-37E22D0A9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89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0F234A-2862-C959-0F22-C8390600C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6FE7C3-6884-5416-0B9A-A6DBDB9B5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8B6F6-0898-F1FC-113E-BF8FACAD3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765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586EF-5284-0F04-AE7B-9AC19C2B5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1482C0-9E44-671C-7B46-8B8F7FEAF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7E452-3333-27E8-EDC1-DA865C9E5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518C44-6341-84B1-B5F6-277CEF61F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710296-7FBF-120A-455D-2869C655A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77F51-3E2E-EEE1-3487-CAB54EF13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19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CB7EA-017C-6940-FE50-DB8883171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F6CAC5-99D8-8DDF-F2DC-DD166089B9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FB83D6-318E-6455-F858-1253073A4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481D33-DB9E-658D-32E7-D2FC06499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DCA365-3027-0449-09B3-CF039A689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2A905-0597-FDDB-5EDD-2CEE1B214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255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57ACD1-6BEA-52FE-B9DE-BCAF1046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008C7-378A-CDCB-0AC4-CA3C927A2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10059-ACDF-C72F-01A3-CB33DF220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A8BCB3-3C2D-1145-BF79-DE56B74E0E81}" type="datetimeFigureOut">
              <a:rPr lang="en-US" smtClean="0"/>
              <a:t>2/11/26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4796A-FB4C-D44E-40DE-B661AF9E0F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C661B-5454-A6CB-F271-50DBC8CC90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3C7FB5-8DC6-3448-B32D-D692AA43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04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231BE53-E871-80E2-E7B4-54F44BDCF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667367"/>
            <a:ext cx="3517119" cy="3517119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omputer screen with a graph and a bar chart&#10;&#10;AI-generated content may be incorrect.">
            <a:extLst>
              <a:ext uri="{FF2B5EF4-FFF2-40B4-BE49-F238E27FC236}">
                <a16:creationId xmlns:a16="http://schemas.microsoft.com/office/drawing/2014/main" id="{114FDBCE-A8C4-291A-CEB6-F1DBAEE62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2245338"/>
            <a:ext cx="3537345" cy="2361177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9E425C5-04FC-21F3-B2AA-25416DF2C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2252090"/>
            <a:ext cx="3517120" cy="23476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83405A-48F2-6252-844B-C438F4A5BB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0282" y="4907253"/>
            <a:ext cx="7772400" cy="1619250"/>
          </a:xfrm>
          <a:prstGeom prst="rect">
            <a:avLst/>
          </a:prstGeom>
        </p:spPr>
      </p:pic>
      <p:pic>
        <p:nvPicPr>
          <p:cNvPr id="10" name="Picture 9" descr="A orange arrow pointing to a black background&#10;&#10;AI-generated content may be incorrect.">
            <a:extLst>
              <a:ext uri="{FF2B5EF4-FFF2-40B4-BE49-F238E27FC236}">
                <a16:creationId xmlns:a16="http://schemas.microsoft.com/office/drawing/2014/main" id="{BC98E4D3-F395-04B2-D6EC-8A6A0230EE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6638793">
            <a:off x="10077638" y="3899662"/>
            <a:ext cx="2119142" cy="2119142"/>
          </a:xfrm>
          <a:prstGeom prst="rect">
            <a:avLst/>
          </a:prstGeom>
        </p:spPr>
      </p:pic>
      <p:pic>
        <p:nvPicPr>
          <p:cNvPr id="11" name="Picture 10" descr="A orange arrow pointing to a black background&#10;&#10;AI-generated content may be incorrect.">
            <a:extLst>
              <a:ext uri="{FF2B5EF4-FFF2-40B4-BE49-F238E27FC236}">
                <a16:creationId xmlns:a16="http://schemas.microsoft.com/office/drawing/2014/main" id="{48DD9B6E-2AF8-8CDF-B3C4-8F3ECAB755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909722" flipV="1">
            <a:off x="179234" y="4172573"/>
            <a:ext cx="2023825" cy="20238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109C5D-0E6C-2392-2278-31FC55D86A3D}"/>
              </a:ext>
            </a:extLst>
          </p:cNvPr>
          <p:cNvSpPr txBox="1"/>
          <p:nvPr/>
        </p:nvSpPr>
        <p:spPr>
          <a:xfrm>
            <a:off x="4968916" y="712922"/>
            <a:ext cx="2220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Federated Discovery</a:t>
            </a:r>
          </a:p>
        </p:txBody>
      </p:sp>
    </p:spTree>
    <p:extLst>
      <p:ext uri="{BB962C8B-B14F-4D97-AF65-F5344CB8AC3E}">
        <p14:creationId xmlns:p14="http://schemas.microsoft.com/office/powerpoint/2010/main" val="665108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C85812-38C2-487C-8261-882E4B8AC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629" y="561814"/>
            <a:ext cx="3712702" cy="20883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58D724-39B2-EE01-FD9C-987544850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60" y="3099659"/>
            <a:ext cx="5700040" cy="3396437"/>
          </a:xfrm>
          <a:prstGeom prst="rect">
            <a:avLst/>
          </a:prstGeom>
        </p:spPr>
      </p:pic>
      <p:pic>
        <p:nvPicPr>
          <p:cNvPr id="6" name="Picture 5" descr="A orange arrow pointing to a black background&#10;&#10;AI-generated content may be incorrect.">
            <a:extLst>
              <a:ext uri="{FF2B5EF4-FFF2-40B4-BE49-F238E27FC236}">
                <a16:creationId xmlns:a16="http://schemas.microsoft.com/office/drawing/2014/main" id="{0F4B0404-6A3D-F841-F8F9-42211FDCF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985271">
            <a:off x="4356409" y="1774869"/>
            <a:ext cx="1066966" cy="1066966"/>
          </a:xfrm>
          <a:prstGeom prst="rect">
            <a:avLst/>
          </a:prstGeom>
        </p:spPr>
      </p:pic>
      <p:pic>
        <p:nvPicPr>
          <p:cNvPr id="7" name="Picture 6" descr="A orange arrow pointing to a black background&#10;&#10;AI-generated content may be incorrect.">
            <a:extLst>
              <a:ext uri="{FF2B5EF4-FFF2-40B4-BE49-F238E27FC236}">
                <a16:creationId xmlns:a16="http://schemas.microsoft.com/office/drawing/2014/main" id="{CF02C655-89AA-3721-AC54-6B0B9A8A4F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559803" flipV="1">
            <a:off x="1070083" y="1800236"/>
            <a:ext cx="1007355" cy="1007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401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6D86F-B66C-9B70-D327-47689204D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14E6E2-CB3D-9F8A-1E75-041743B96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26" y="2183016"/>
            <a:ext cx="5079947" cy="314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275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label of a nutrition label&#10;&#10;AI-generated content may be incorrect.">
            <a:extLst>
              <a:ext uri="{FF2B5EF4-FFF2-40B4-BE49-F238E27FC236}">
                <a16:creationId xmlns:a16="http://schemas.microsoft.com/office/drawing/2014/main" id="{BABE78E7-F7DC-E64C-946B-6D9507E18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621" y="177594"/>
            <a:ext cx="6459179" cy="645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145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3CB2F8-BC2B-128A-26DF-F84494A1D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99BAA27-D525-9A00-99B3-CCC6CC4EF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70" y="221227"/>
            <a:ext cx="11779260" cy="616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039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</Words>
  <Application>Microsoft Macintosh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Aaron Wales</dc:creator>
  <cp:lastModifiedBy>Aaron Wales</cp:lastModifiedBy>
  <cp:revision>3</cp:revision>
  <dcterms:created xsi:type="dcterms:W3CDTF">2026-02-06T01:52:02Z</dcterms:created>
  <dcterms:modified xsi:type="dcterms:W3CDTF">2026-02-11T10:04:31Z</dcterms:modified>
</cp:coreProperties>
</file>

<file path=docProps/thumbnail.jpeg>
</file>